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8"/>
  </p:notesMasterIdLst>
  <p:sldIdLst>
    <p:sldId id="257" r:id="rId2"/>
    <p:sldId id="262" r:id="rId3"/>
    <p:sldId id="294" r:id="rId4"/>
    <p:sldId id="278" r:id="rId5"/>
    <p:sldId id="281" r:id="rId6"/>
    <p:sldId id="282" r:id="rId7"/>
    <p:sldId id="283" r:id="rId8"/>
    <p:sldId id="284" r:id="rId9"/>
    <p:sldId id="285" r:id="rId10"/>
    <p:sldId id="286" r:id="rId11"/>
    <p:sldId id="287" r:id="rId12"/>
    <p:sldId id="288" r:id="rId13"/>
    <p:sldId id="289" r:id="rId14"/>
    <p:sldId id="290" r:id="rId15"/>
    <p:sldId id="291" r:id="rId16"/>
    <p:sldId id="292" r:id="rId1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p:scale>
          <a:sx n="62" d="100"/>
          <a:sy n="62" d="100"/>
        </p:scale>
        <p:origin x="519" y="507"/>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11/4/2019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51030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1950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549797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36368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01944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24385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25233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89962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None/>
              <a:defRPr sz="24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72009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6535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17938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1133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49442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01262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8627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94824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11/4/2019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22359935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FE17C0E8-5EF1-A040-8785-9D99F529FD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12" y="-105019"/>
            <a:ext cx="9290957" cy="5341065"/>
          </a:xfrm>
          <a:prstGeom prst="rect">
            <a:avLst/>
          </a:prstGeom>
        </p:spPr>
      </p:pic>
      <p:sp>
        <p:nvSpPr>
          <p:cNvPr id="10" name="Rectangle 9">
            <a:extLst>
              <a:ext uri="{FF2B5EF4-FFF2-40B4-BE49-F238E27FC236}">
                <a16:creationId xmlns:a16="http://schemas.microsoft.com/office/drawing/2014/main" xmlns=""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xmlns="" id="{3086809A-4301-AD41-933D-AE418453FFDA}"/>
              </a:ext>
            </a:extLst>
          </p:cNvPr>
          <p:cNvSpPr txBox="1"/>
          <p:nvPr/>
        </p:nvSpPr>
        <p:spPr>
          <a:xfrm>
            <a:off x="5486400" y="2569398"/>
            <a:ext cx="3276600" cy="2062103"/>
          </a:xfrm>
          <a:prstGeom prst="rect">
            <a:avLst/>
          </a:prstGeom>
          <a:noFill/>
        </p:spPr>
        <p:txBody>
          <a:bodyPr wrap="square" rtlCol="0">
            <a:spAutoFit/>
          </a:bodyPr>
          <a:lstStyle/>
          <a:p>
            <a:pPr algn="ctr"/>
            <a:r>
              <a:rPr lang="en-US" sz="3200" b="1" dirty="0">
                <a:latin typeface="Calibri" panose="020F0502020204030204" pitchFamily="34" charset="0"/>
                <a:cs typeface="Calibri" panose="020F0502020204030204" pitchFamily="34" charset="0"/>
              </a:rPr>
              <a:t>Taking The First Steps Towards A Minimalist Lifestyle</a:t>
            </a:r>
            <a:endParaRPr lang="en-ID" sz="32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03648" y="1491630"/>
            <a:ext cx="4464496" cy="2376264"/>
          </a:xfrm>
        </p:spPr>
        <p:txBody>
          <a:bodyPr>
            <a:normAutofit/>
          </a:bodyPr>
          <a:lstStyle/>
          <a:p>
            <a:pPr marL="342900" indent="-342900" algn="ctr">
              <a:buFont typeface="Arial" panose="020B0604020202020204" pitchFamily="34" charset="0"/>
              <a:buChar char="•"/>
            </a:pPr>
            <a:r>
              <a:rPr lang="en-US" dirty="0"/>
              <a:t>Don’t be tempted to take on too much. In this busy modern world, most of us feel pressured on all sides to take on more and more responsibility.</a:t>
            </a:r>
            <a:r>
              <a:rPr lang="en-ID" dirty="0"/>
              <a:t> </a:t>
            </a:r>
          </a:p>
        </p:txBody>
      </p:sp>
    </p:spTree>
    <p:extLst>
      <p:ext uri="{BB962C8B-B14F-4D97-AF65-F5344CB8AC3E}">
        <p14:creationId xmlns:p14="http://schemas.microsoft.com/office/powerpoint/2010/main" val="1083251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419622"/>
            <a:ext cx="5184576" cy="2736304"/>
          </a:xfrm>
        </p:spPr>
        <p:txBody>
          <a:bodyPr>
            <a:normAutofit/>
          </a:bodyPr>
          <a:lstStyle/>
          <a:p>
            <a:pPr algn="ctr"/>
            <a:r>
              <a:rPr lang="en-US" dirty="0"/>
              <a:t>In between keeping the boss happy by plowing through piles of paperwork long after your finishing time and dropping off the kids at endless after school activities, it can seem as if you never have any time for yourself. </a:t>
            </a:r>
            <a:endParaRPr lang="en-ID" dirty="0"/>
          </a:p>
        </p:txBody>
      </p:sp>
    </p:spTree>
    <p:extLst>
      <p:ext uri="{BB962C8B-B14F-4D97-AF65-F5344CB8AC3E}">
        <p14:creationId xmlns:p14="http://schemas.microsoft.com/office/powerpoint/2010/main" val="2914936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03648" y="1707654"/>
            <a:ext cx="4464496" cy="1728192"/>
          </a:xfrm>
        </p:spPr>
        <p:txBody>
          <a:bodyPr>
            <a:normAutofit/>
          </a:bodyPr>
          <a:lstStyle/>
          <a:p>
            <a:pPr algn="ctr"/>
            <a:r>
              <a:rPr lang="en-US" dirty="0"/>
              <a:t>If you’re being asked to take on more than you’re able to cope with, it’s time to take a good hard look at your attitude to your life.</a:t>
            </a:r>
            <a:r>
              <a:rPr lang="en-ID" dirty="0"/>
              <a:t> </a:t>
            </a:r>
          </a:p>
        </p:txBody>
      </p:sp>
    </p:spTree>
    <p:extLst>
      <p:ext uri="{BB962C8B-B14F-4D97-AF65-F5344CB8AC3E}">
        <p14:creationId xmlns:p14="http://schemas.microsoft.com/office/powerpoint/2010/main" val="2034845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527634"/>
            <a:ext cx="4176464" cy="2088232"/>
          </a:xfrm>
        </p:spPr>
        <p:txBody>
          <a:bodyPr>
            <a:normAutofit/>
          </a:bodyPr>
          <a:lstStyle/>
          <a:p>
            <a:pPr algn="ctr"/>
            <a:r>
              <a:rPr lang="en-US" dirty="0"/>
              <a:t>Minimalize your work life and your personal life and you’ll soon reap the benefit of having more time to spend with the people you value most.</a:t>
            </a:r>
            <a:r>
              <a:rPr lang="en-ID" dirty="0"/>
              <a:t> </a:t>
            </a:r>
          </a:p>
        </p:txBody>
      </p:sp>
    </p:spTree>
    <p:extLst>
      <p:ext uri="{BB962C8B-B14F-4D97-AF65-F5344CB8AC3E}">
        <p14:creationId xmlns:p14="http://schemas.microsoft.com/office/powerpoint/2010/main" val="378852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043608" y="1203598"/>
            <a:ext cx="5400600" cy="2736304"/>
          </a:xfrm>
        </p:spPr>
        <p:txBody>
          <a:bodyPr>
            <a:normAutofit lnSpcReduction="10000"/>
          </a:bodyPr>
          <a:lstStyle/>
          <a:p>
            <a:pPr marL="342900" indent="-342900" algn="ctr">
              <a:buFont typeface="Arial" panose="020B0604020202020204" pitchFamily="34" charset="0"/>
              <a:buChar char="•"/>
            </a:pPr>
            <a:r>
              <a:rPr lang="en-US" dirty="0"/>
              <a:t>Eliminate toxic relationships. Whether that be a partner who is jealous and demanding, or whether it be a friend who asks too much of you or who causes you trouble by talking about you behind your back, it’s important to eradicate those toxic relationships from your life.</a:t>
            </a:r>
            <a:r>
              <a:rPr lang="en-ID" dirty="0"/>
              <a:t>  </a:t>
            </a:r>
          </a:p>
        </p:txBody>
      </p:sp>
    </p:spTree>
    <p:extLst>
      <p:ext uri="{BB962C8B-B14F-4D97-AF65-F5344CB8AC3E}">
        <p14:creationId xmlns:p14="http://schemas.microsoft.com/office/powerpoint/2010/main" val="179574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763688" y="1347614"/>
            <a:ext cx="4032448" cy="2736304"/>
          </a:xfrm>
        </p:spPr>
        <p:txBody>
          <a:bodyPr>
            <a:normAutofit/>
          </a:bodyPr>
          <a:lstStyle/>
          <a:p>
            <a:pPr algn="ctr"/>
            <a:r>
              <a:rPr lang="en-US" dirty="0"/>
              <a:t>If someone is adding no positive value to your life and is not contributing to your happiness, it’s time to think about how you can cut them out of the picture.</a:t>
            </a:r>
            <a:r>
              <a:rPr lang="en-ID" dirty="0"/>
              <a:t> </a:t>
            </a:r>
          </a:p>
        </p:txBody>
      </p:sp>
    </p:spTree>
    <p:extLst>
      <p:ext uri="{BB962C8B-B14F-4D97-AF65-F5344CB8AC3E}">
        <p14:creationId xmlns:p14="http://schemas.microsoft.com/office/powerpoint/2010/main" val="2680598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619672" y="1059582"/>
            <a:ext cx="4176464" cy="1296144"/>
          </a:xfrm>
        </p:spPr>
        <p:txBody>
          <a:bodyPr>
            <a:normAutofit/>
          </a:bodyPr>
          <a:lstStyle/>
          <a:p>
            <a:pPr lvl="0" algn="ctr"/>
            <a:r>
              <a:rPr lang="en-US" dirty="0"/>
              <a:t>Caring for yourself is one of the most important factors in living a minimalist life. </a:t>
            </a:r>
            <a:endParaRPr lang="en-ID" dirty="0"/>
          </a:p>
        </p:txBody>
      </p:sp>
      <p:pic>
        <p:nvPicPr>
          <p:cNvPr id="2" name="Picture 1">
            <a:extLst>
              <a:ext uri="{FF2B5EF4-FFF2-40B4-BE49-F238E27FC236}">
                <a16:creationId xmlns:a16="http://schemas.microsoft.com/office/drawing/2014/main" xmlns="" id="{2E34F8AA-1BA5-FA4D-AEE8-7F1B47BD202D}"/>
              </a:ext>
            </a:extLst>
          </p:cNvPr>
          <p:cNvPicPr>
            <a:picLocks noChangeAspect="1"/>
          </p:cNvPicPr>
          <p:nvPr/>
        </p:nvPicPr>
        <p:blipFill>
          <a:blip r:embed="rId2"/>
          <a:stretch>
            <a:fillRect/>
          </a:stretch>
        </p:blipFill>
        <p:spPr>
          <a:xfrm>
            <a:off x="2699792" y="2499742"/>
            <a:ext cx="2126306" cy="1591692"/>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33253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843558"/>
            <a:ext cx="4896544" cy="3024336"/>
          </a:xfrm>
        </p:spPr>
        <p:txBody>
          <a:bodyPr>
            <a:normAutofit/>
          </a:bodyPr>
          <a:lstStyle/>
          <a:p>
            <a:pPr algn="ctr"/>
            <a:r>
              <a:rPr lang="en-US" sz="2800" dirty="0"/>
              <a:t>Would you like to start living in a more minimalist way</a:t>
            </a:r>
            <a:r>
              <a:rPr lang="en-US" sz="2800" dirty="0" smtClean="0"/>
              <a:t>?</a:t>
            </a:r>
            <a:endParaRPr lang="en-ID" sz="2800" dirty="0"/>
          </a:p>
        </p:txBody>
      </p:sp>
      <p:pic>
        <p:nvPicPr>
          <p:cNvPr id="1026" name="Picture 2" descr="Image result for minimali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923678"/>
            <a:ext cx="3624337" cy="2416225"/>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259632" y="1347614"/>
            <a:ext cx="4896544" cy="3024336"/>
          </a:xfrm>
        </p:spPr>
        <p:txBody>
          <a:bodyPr>
            <a:normAutofit/>
          </a:bodyPr>
          <a:lstStyle/>
          <a:p>
            <a:pPr algn="ctr"/>
            <a:r>
              <a:rPr lang="en-US" dirty="0"/>
              <a:t>If you’ve been convinced of the benefits that the minimalist lifestyle can bring but aren’t sure how to get started, you could probably do with some expert tips to point you in the right direction.</a:t>
            </a:r>
            <a:endParaRPr lang="en-MY" dirty="0"/>
          </a:p>
          <a:p>
            <a:pPr algn="ctr"/>
            <a:endParaRPr lang="en-ID" dirty="0"/>
          </a:p>
        </p:txBody>
      </p:sp>
    </p:spTree>
    <p:extLst>
      <p:ext uri="{BB962C8B-B14F-4D97-AF65-F5344CB8AC3E}">
        <p14:creationId xmlns:p14="http://schemas.microsoft.com/office/powerpoint/2010/main" val="1298806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475656" y="1707654"/>
            <a:ext cx="4536504" cy="1728192"/>
          </a:xfrm>
        </p:spPr>
        <p:txBody>
          <a:bodyPr>
            <a:normAutofit/>
          </a:bodyPr>
          <a:lstStyle/>
          <a:p>
            <a:pPr marL="342900" indent="-342900" algn="ctr">
              <a:buFont typeface="Arial" panose="020B0604020202020204" pitchFamily="34" charset="0"/>
              <a:buChar char="•"/>
            </a:pPr>
            <a:r>
              <a:rPr lang="en-US" dirty="0"/>
              <a:t>Go through your closet and identify all the clothes which no longer fit, which you no longer wear, or which are just too old.</a:t>
            </a:r>
            <a:r>
              <a:rPr lang="en-ID" dirty="0"/>
              <a:t> </a:t>
            </a:r>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763688" y="915566"/>
            <a:ext cx="3888432" cy="1296144"/>
          </a:xfrm>
        </p:spPr>
        <p:txBody>
          <a:bodyPr>
            <a:normAutofit/>
          </a:bodyPr>
          <a:lstStyle/>
          <a:p>
            <a:pPr algn="ctr"/>
            <a:r>
              <a:rPr lang="en-US" dirty="0"/>
              <a:t>Some unwanted items may be suitable to be given to friends or family members.</a:t>
            </a:r>
            <a:r>
              <a:rPr lang="en-ID" dirty="0"/>
              <a:t> </a:t>
            </a:r>
          </a:p>
        </p:txBody>
      </p:sp>
      <p:pic>
        <p:nvPicPr>
          <p:cNvPr id="2" name="Picture 1">
            <a:extLst>
              <a:ext uri="{FF2B5EF4-FFF2-40B4-BE49-F238E27FC236}">
                <a16:creationId xmlns:a16="http://schemas.microsoft.com/office/drawing/2014/main" xmlns="" id="{8834AE23-A90E-F14C-9FBA-1026B3B99927}"/>
              </a:ext>
            </a:extLst>
          </p:cNvPr>
          <p:cNvPicPr>
            <a:picLocks noChangeAspect="1"/>
          </p:cNvPicPr>
          <p:nvPr/>
        </p:nvPicPr>
        <p:blipFill>
          <a:blip r:embed="rId2"/>
          <a:stretch>
            <a:fillRect/>
          </a:stretch>
        </p:blipFill>
        <p:spPr>
          <a:xfrm>
            <a:off x="2395240" y="2355726"/>
            <a:ext cx="2625328" cy="1753991"/>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31369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899592" y="1347614"/>
            <a:ext cx="5400600" cy="2736304"/>
          </a:xfrm>
        </p:spPr>
        <p:txBody>
          <a:bodyPr>
            <a:normAutofit/>
          </a:bodyPr>
          <a:lstStyle/>
          <a:p>
            <a:pPr marL="342900" indent="-342900" algn="ctr">
              <a:buFont typeface="Arial" panose="020B0604020202020204" pitchFamily="34" charset="0"/>
              <a:buChar char="•"/>
            </a:pPr>
            <a:r>
              <a:rPr lang="en-US" dirty="0"/>
              <a:t>Declutter your home. Your home should be the very first place you begin your minimalizing operation. Take a structured and methodical approach to the decluttering process. Start in one room and be ruthless.</a:t>
            </a:r>
            <a:r>
              <a:rPr lang="en-ID" dirty="0"/>
              <a:t> </a:t>
            </a:r>
          </a:p>
        </p:txBody>
      </p:sp>
    </p:spTree>
    <p:extLst>
      <p:ext uri="{BB962C8B-B14F-4D97-AF65-F5344CB8AC3E}">
        <p14:creationId xmlns:p14="http://schemas.microsoft.com/office/powerpoint/2010/main" val="3641696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331640" y="1563638"/>
            <a:ext cx="5040560" cy="2016224"/>
          </a:xfrm>
        </p:spPr>
        <p:txBody>
          <a:bodyPr>
            <a:normAutofit/>
          </a:bodyPr>
          <a:lstStyle/>
          <a:p>
            <a:pPr algn="ctr"/>
            <a:r>
              <a:rPr lang="en-US" dirty="0"/>
              <a:t>Be strict – it’s important not to give into temptation otherwise you’ll have failed at the first hurdle!</a:t>
            </a:r>
            <a:r>
              <a:rPr lang="en-ID" dirty="0"/>
              <a:t> </a:t>
            </a:r>
            <a:r>
              <a:rPr lang="en-US" dirty="0"/>
              <a:t>You’re aiming for a living space with plenty of open floor space and empty surfaces.</a:t>
            </a:r>
            <a:r>
              <a:rPr lang="en-ID" dirty="0"/>
              <a:t> </a:t>
            </a:r>
          </a:p>
        </p:txBody>
      </p:sp>
    </p:spTree>
    <p:extLst>
      <p:ext uri="{BB962C8B-B14F-4D97-AF65-F5344CB8AC3E}">
        <p14:creationId xmlns:p14="http://schemas.microsoft.com/office/powerpoint/2010/main" val="2157977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043608" y="925374"/>
            <a:ext cx="5112568" cy="1656184"/>
          </a:xfrm>
        </p:spPr>
        <p:txBody>
          <a:bodyPr>
            <a:normAutofit/>
          </a:bodyPr>
          <a:lstStyle/>
          <a:p>
            <a:pPr marL="342900" indent="-342900" algn="ctr">
              <a:buFont typeface="Arial" panose="020B0604020202020204" pitchFamily="34" charset="0"/>
              <a:buChar char="•"/>
            </a:pPr>
            <a:r>
              <a:rPr lang="en-US" dirty="0"/>
              <a:t>Digitalize as much as you can.</a:t>
            </a:r>
            <a:r>
              <a:rPr lang="en-ID" dirty="0"/>
              <a:t> </a:t>
            </a:r>
            <a:r>
              <a:rPr lang="en-US" dirty="0"/>
              <a:t>You can digitalize all these things to online media and streaming systems. </a:t>
            </a:r>
            <a:endParaRPr lang="en-ID" dirty="0"/>
          </a:p>
        </p:txBody>
      </p:sp>
      <p:pic>
        <p:nvPicPr>
          <p:cNvPr id="2" name="Picture 1">
            <a:extLst>
              <a:ext uri="{FF2B5EF4-FFF2-40B4-BE49-F238E27FC236}">
                <a16:creationId xmlns:a16="http://schemas.microsoft.com/office/drawing/2014/main" xmlns="" id="{A92D4F58-1BE6-7C4D-8EA0-E5C845A99329}"/>
              </a:ext>
            </a:extLst>
          </p:cNvPr>
          <p:cNvPicPr>
            <a:picLocks noChangeAspect="1"/>
          </p:cNvPicPr>
          <p:nvPr/>
        </p:nvPicPr>
        <p:blipFill>
          <a:blip r:embed="rId2"/>
          <a:stretch>
            <a:fillRect/>
          </a:stretch>
        </p:blipFill>
        <p:spPr>
          <a:xfrm>
            <a:off x="2483768" y="2355726"/>
            <a:ext cx="2687960" cy="1646376"/>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86911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F08755-07B9-E048-AAFF-7BBDFD34CE31}"/>
              </a:ext>
            </a:extLst>
          </p:cNvPr>
          <p:cNvSpPr>
            <a:spLocks noGrp="1"/>
          </p:cNvSpPr>
          <p:nvPr>
            <p:ph idx="1"/>
          </p:nvPr>
        </p:nvSpPr>
        <p:spPr>
          <a:xfrm>
            <a:off x="1043608" y="1347614"/>
            <a:ext cx="5256584" cy="2448272"/>
          </a:xfrm>
        </p:spPr>
        <p:txBody>
          <a:bodyPr>
            <a:normAutofit/>
          </a:bodyPr>
          <a:lstStyle/>
          <a:p>
            <a:pPr algn="ctr"/>
            <a:r>
              <a:rPr lang="en-US" dirty="0"/>
              <a:t>You can rest assured that all your precious things and memories are safe and well-preserved, and you’ll even have the added benefit of being able to access them at any time and from any device no matter where you may be. </a:t>
            </a:r>
            <a:endParaRPr lang="en-ID" dirty="0"/>
          </a:p>
        </p:txBody>
      </p:sp>
    </p:spTree>
    <p:extLst>
      <p:ext uri="{BB962C8B-B14F-4D97-AF65-F5344CB8AC3E}">
        <p14:creationId xmlns:p14="http://schemas.microsoft.com/office/powerpoint/2010/main" val="3962091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1144</TotalTime>
  <Words>464</Words>
  <Application>Microsoft Office PowerPoint</Application>
  <PresentationFormat>On-screen Show (16:9)</PresentationFormat>
  <Paragraphs>17</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Trebuchet MS</vt:lpstr>
      <vt:lpstr>Wingdings 3</vt:lpstr>
      <vt:lpstr>Theme3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Cally</cp:lastModifiedBy>
  <cp:revision>75</cp:revision>
  <dcterms:created xsi:type="dcterms:W3CDTF">2018-10-15T07:11:14Z</dcterms:created>
  <dcterms:modified xsi:type="dcterms:W3CDTF">2019-11-04T13:10:44Z</dcterms:modified>
</cp:coreProperties>
</file>